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43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D3F50-DD06-483D-B468-B5A9F138B552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B2CC-C286-4437-BBEB-384706C150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BB2CC-C286-4437-BBEB-384706C15065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E8D68F-78FC-4A8E-ABCC-6467510945D9}" type="datetimeFigureOut">
              <a:rPr lang="sl-SI" smtClean="0"/>
              <a:pPr/>
              <a:t>25.4.2012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854B48-1A81-4289-AACC-E7E1C3176CF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PODNEBJE ŠVEDSKE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Nina Kuhar</a:t>
            </a:r>
          </a:p>
          <a:p>
            <a:r>
              <a:rPr lang="sl-SI" dirty="0" err="1" smtClean="0"/>
              <a:t>7.A</a:t>
            </a:r>
            <a:endParaRPr lang="sl-SI" dirty="0" smtClean="0"/>
          </a:p>
          <a:p>
            <a:r>
              <a:rPr lang="sl-SI" dirty="0" smtClean="0"/>
              <a:t>JZ OŠ Marjana Nemca Radeče</a:t>
            </a:r>
            <a:endParaRPr lang="sl-SI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OCEANSKO PODNEBJE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sl-SI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Poteka po jugu</a:t>
            </a:r>
          </a:p>
          <a:p>
            <a:r>
              <a:rPr lang="sl-SI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-Vse do meje s Finsko</a:t>
            </a:r>
          </a:p>
          <a:p>
            <a:endParaRPr lang="sl-SI" dirty="0"/>
          </a:p>
        </p:txBody>
      </p:sp>
      <p:pic>
        <p:nvPicPr>
          <p:cNvPr id="4" name="Slika 3" descr="Turku-Stockholm--5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78749"/>
            <a:ext cx="3384376" cy="2538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3.gstatic.com/images?q=tbn:ANd9GcS83tjyd58GJ-MLL_JQezX-HdWrLhf-4xnz_TmkY4AER6bc9W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3428318" cy="256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CELINSKO PODNEBJE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-V središču in na severu države</a:t>
            </a:r>
            <a:endParaRPr lang="sl-SI" dirty="0"/>
          </a:p>
        </p:txBody>
      </p:sp>
      <p:pic>
        <p:nvPicPr>
          <p:cNvPr id="7" name="Slika 6" descr="Sveds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4029075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SUBARKTIČNO PODNEBJE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-Na skrajnem severu</a:t>
            </a:r>
          </a:p>
          <a:p>
            <a:r>
              <a:rPr lang="sl-SI" dirty="0" smtClean="0"/>
              <a:t>-Temperature pod ničlo</a:t>
            </a:r>
            <a:endParaRPr lang="sl-SI" dirty="0"/>
          </a:p>
        </p:txBody>
      </p:sp>
      <p:pic>
        <p:nvPicPr>
          <p:cNvPr id="7" name="Slika 6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11132">
            <a:off x="5645298" y="1842796"/>
            <a:ext cx="309980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lika 7" descr="aurora-shimmer_9335_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7750">
            <a:off x="978577" y="3935334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	GORSKO PODNEBJE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-Poteka po zahodu in ob meji z Norveško</a:t>
            </a:r>
            <a:endParaRPr lang="sl-SI" dirty="0"/>
          </a:p>
        </p:txBody>
      </p:sp>
      <p:pic>
        <p:nvPicPr>
          <p:cNvPr id="4" name="Slika 3" descr="bergwaldcopyrightchristophpueschnerzeitenspie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92896"/>
            <a:ext cx="5004048" cy="37530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PADAVINE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-Od 600-900mm </a:t>
            </a:r>
          </a:p>
          <a:p>
            <a:r>
              <a:rPr lang="sl-SI" dirty="0" smtClean="0"/>
              <a:t>-Na zahodnem delu 2000mm</a:t>
            </a:r>
          </a:p>
          <a:p>
            <a:endParaRPr lang="sl-SI" dirty="0"/>
          </a:p>
        </p:txBody>
      </p:sp>
      <p:pic>
        <p:nvPicPr>
          <p:cNvPr id="5" name="Slika 4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4664"/>
            <a:ext cx="2097741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 descr="rain_cloud_gloss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645024"/>
            <a:ext cx="2808312" cy="239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       UPAM DA STE UŽIVALI</a:t>
            </a:r>
            <a:endParaRPr lang="sl-SI" dirty="0"/>
          </a:p>
        </p:txBody>
      </p:sp>
      <p:pic>
        <p:nvPicPr>
          <p:cNvPr id="6" name="Slika 5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3816424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NINA\Downloads\794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828640" cy="3470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0503 0.00903 0.01024 0.01852 0.03437 0.01806 C 0.0585 0.01736 0.16562 -0.03773 0.14479 -0.00301 C 0.12395 0.03218 -0.03073 0.21644 -0.09063 0.22778 C -0.15053 0.23889 -0.19879 0.1169 -0.21459 0.06528 C -0.23039 0.01343 -0.13994 0.03056 -0.18542 -0.08333 C -0.23091 -0.19745 -0.35921 -0.40787 -0.48751 -0.6180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66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Vrh</vt:lpstr>
      <vt:lpstr>PODNEBJE ŠVEDSKE</vt:lpstr>
      <vt:lpstr>OCEANSKO PODNEBJE</vt:lpstr>
      <vt:lpstr>CELINSKO PODNEBJE</vt:lpstr>
      <vt:lpstr>SUBARKTIČNO PODNEBJE</vt:lpstr>
      <vt:lpstr> GORSKO PODNEBJE</vt:lpstr>
      <vt:lpstr>PADAVINE</vt:lpstr>
      <vt:lpstr>ZAKLJUČEK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PODNEBJE ŠVEDSKE</dc:title>
  <dc:creator>NINA</dc:creator>
  <cp:lastModifiedBy>Ambro</cp:lastModifiedBy>
  <cp:revision>17</cp:revision>
  <dcterms:created xsi:type="dcterms:W3CDTF">2012-04-07T09:41:30Z</dcterms:created>
  <dcterms:modified xsi:type="dcterms:W3CDTF">2012-04-25T19:42:52Z</dcterms:modified>
</cp:coreProperties>
</file>